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9"/>
  </p:notesMasterIdLst>
  <p:handoutMasterIdLst>
    <p:handoutMasterId r:id="rId200"/>
  </p:handoutMasterIdLst>
  <p:sldIdLst>
    <p:sldId id="267" r:id="rId5"/>
    <p:sldId id="357" r:id="rId6"/>
    <p:sldId id="336"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494" r:id="rId21"/>
    <p:sldId id="344" r:id="rId22"/>
    <p:sldId id="346" r:id="rId23"/>
    <p:sldId id="340" r:id="rId24"/>
    <p:sldId id="338" r:id="rId25"/>
    <p:sldId id="339" r:id="rId26"/>
    <p:sldId id="543" r:id="rId27"/>
    <p:sldId id="349" r:id="rId28"/>
    <p:sldId id="350" r:id="rId29"/>
    <p:sldId id="351" r:id="rId30"/>
    <p:sldId id="484" r:id="rId31"/>
    <p:sldId id="534" r:id="rId32"/>
    <p:sldId id="535" r:id="rId33"/>
    <p:sldId id="536" r:id="rId34"/>
    <p:sldId id="537" r:id="rId35"/>
    <p:sldId id="538" r:id="rId36"/>
    <p:sldId id="539" r:id="rId37"/>
    <p:sldId id="540" r:id="rId38"/>
    <p:sldId id="541"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44" r:id="rId58"/>
    <p:sldId id="554" r:id="rId59"/>
    <p:sldId id="545" r:id="rId60"/>
    <p:sldId id="546" r:id="rId61"/>
    <p:sldId id="547" r:id="rId62"/>
    <p:sldId id="548" r:id="rId63"/>
    <p:sldId id="549" r:id="rId64"/>
    <p:sldId id="550" r:id="rId65"/>
    <p:sldId id="551" r:id="rId66"/>
    <p:sldId id="552" r:id="rId67"/>
    <p:sldId id="553" r:id="rId68"/>
    <p:sldId id="529" r:id="rId69"/>
    <p:sldId id="555" r:id="rId70"/>
    <p:sldId id="556" r:id="rId71"/>
    <p:sldId id="557" r:id="rId72"/>
    <p:sldId id="558" r:id="rId73"/>
    <p:sldId id="559" r:id="rId74"/>
    <p:sldId id="363"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432" r:id="rId91"/>
    <p:sldId id="433" r:id="rId92"/>
    <p:sldId id="434" r:id="rId93"/>
    <p:sldId id="435" r:id="rId94"/>
    <p:sldId id="436" r:id="rId95"/>
    <p:sldId id="437" r:id="rId96"/>
    <p:sldId id="438" r:id="rId97"/>
    <p:sldId id="439" r:id="rId98"/>
    <p:sldId id="440" r:id="rId99"/>
    <p:sldId id="441" r:id="rId100"/>
    <p:sldId id="442" r:id="rId101"/>
    <p:sldId id="443" r:id="rId102"/>
    <p:sldId id="444" r:id="rId103"/>
    <p:sldId id="445" r:id="rId104"/>
    <p:sldId id="446" r:id="rId105"/>
    <p:sldId id="447" r:id="rId106"/>
    <p:sldId id="448" r:id="rId107"/>
    <p:sldId id="495" r:id="rId108"/>
    <p:sldId id="496" r:id="rId109"/>
    <p:sldId id="449" r:id="rId110"/>
    <p:sldId id="450" r:id="rId111"/>
    <p:sldId id="451" r:id="rId112"/>
    <p:sldId id="452"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7" r:id="rId130"/>
    <p:sldId id="478" r:id="rId131"/>
    <p:sldId id="479" r:id="rId132"/>
    <p:sldId id="480" r:id="rId133"/>
    <p:sldId id="481" r:id="rId134"/>
    <p:sldId id="482" r:id="rId135"/>
    <p:sldId id="483"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486" r:id="rId162"/>
    <p:sldId id="487" r:id="rId163"/>
    <p:sldId id="488" r:id="rId164"/>
    <p:sldId id="391" r:id="rId165"/>
    <p:sldId id="489" r:id="rId166"/>
    <p:sldId id="490" r:id="rId167"/>
    <p:sldId id="491"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364" r:id="rId193"/>
    <p:sldId id="334" r:id="rId194"/>
    <p:sldId id="358" r:id="rId195"/>
    <p:sldId id="499" r:id="rId196"/>
    <p:sldId id="360" r:id="rId197"/>
    <p:sldId id="262" r:id="rId19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560"/>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09" d="100"/>
          <a:sy n="109" d="100"/>
        </p:scale>
        <p:origin x="159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11</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14</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77</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119</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87291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92.png"/><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9.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7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diagramColors" Target="../diagrams/colors26.xml"/><Relationship Id="rId12"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6.png"/><Relationship Id="rId5" Type="http://schemas.openxmlformats.org/officeDocument/2006/relationships/diagramLayout" Target="../diagrams/layout26.xml"/><Relationship Id="rId10" Type="http://schemas.openxmlformats.org/officeDocument/2006/relationships/image" Target="../media/image105.png"/><Relationship Id="rId4" Type="http://schemas.openxmlformats.org/officeDocument/2006/relationships/diagramData" Target="../diagrams/data26.xml"/><Relationship Id="rId9" Type="http://schemas.openxmlformats.org/officeDocument/2006/relationships/image" Target="../media/image104.png"/></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5.png"/><Relationship Id="rId7" Type="http://schemas.openxmlformats.org/officeDocument/2006/relationships/diagramColors" Target="../diagrams/colors27.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7.png"/><Relationship Id="rId4" Type="http://schemas.openxmlformats.org/officeDocument/2006/relationships/diagramData" Target="../diagrams/data27.xml"/><Relationship Id="rId9" Type="http://schemas.openxmlformats.org/officeDocument/2006/relationships/image" Target="../media/image116.png"/></Relationships>
</file>

<file path=ppt/slides/_rels/slide1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5.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16.jpeg"/><Relationship Id="rId2" Type="http://schemas.openxmlformats.org/officeDocument/2006/relationships/notesSlide" Target="../notesSlides/notesSlide8.xml"/><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5.jpeg"/><Relationship Id="rId5" Type="http://schemas.openxmlformats.org/officeDocument/2006/relationships/image" Target="../media/image27.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jpe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4" y="1315472"/>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en-US" dirty="0" smtClean="0"/>
              <a:t>Prof</a:t>
            </a:r>
            <a:r>
              <a:rPr lang="en-US" dirty="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3758</TotalTime>
  <Words>7922</Words>
  <Application>Microsoft Office PowerPoint</Application>
  <PresentationFormat>On-screen Show (4:3)</PresentationFormat>
  <Paragraphs>1257</Paragraphs>
  <Slides>194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194</vt:i4>
      </vt:variant>
    </vt:vector>
  </HeadingPairs>
  <TitlesOfParts>
    <vt:vector size="201"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Participants ModelWriter 2014-2/2015-1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716</cp:revision>
  <dcterms:created xsi:type="dcterms:W3CDTF">2014-11-11T13:03:42Z</dcterms:created>
  <dcterms:modified xsi:type="dcterms:W3CDTF">2015-12-07T12:00:11Z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